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000" b="1" dirty="0" err="1" smtClean="0">
                <a:latin typeface="Berlin Sans FB Demi" panose="020E0802020502020306" pitchFamily="34" charset="0"/>
              </a:rPr>
              <a:t>Répondez</a:t>
            </a:r>
            <a:r>
              <a:rPr lang="en-US" sz="4000" b="1" dirty="0" smtClean="0">
                <a:latin typeface="Berlin Sans FB Demi" panose="020E0802020502020306" pitchFamily="34" charset="0"/>
              </a:rPr>
              <a:t> </a:t>
            </a:r>
            <a:r>
              <a:rPr lang="en-US" sz="40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000" b="1" dirty="0" smtClean="0">
                <a:latin typeface="Berlin Sans FB Demi" panose="020E0802020502020306" pitchFamily="34" charset="0"/>
              </a:rPr>
              <a:t> </a:t>
            </a:r>
            <a:r>
              <a:rPr lang="en-US" sz="40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000" b="1" dirty="0" smtClean="0">
                <a:latin typeface="Berlin Sans FB Demi" panose="020E0802020502020306" pitchFamily="34" charset="0"/>
              </a:rPr>
              <a:t> (complete sentences, </a:t>
            </a:r>
            <a:r>
              <a:rPr lang="en-US" sz="4000" b="1" dirty="0" err="1" smtClean="0">
                <a:latin typeface="Berlin Sans FB Demi" panose="020E0802020502020306" pitchFamily="34" charset="0"/>
              </a:rPr>
              <a:t>s.v.p</a:t>
            </a:r>
            <a:r>
              <a:rPr lang="en-US" sz="4000" b="1" dirty="0" smtClean="0">
                <a:latin typeface="Berlin Sans FB Demi" panose="020E0802020502020306" pitchFamily="34" charset="0"/>
              </a:rPr>
              <a:t>.)</a:t>
            </a:r>
            <a:endParaRPr lang="en-US" sz="12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Tyler?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Victoria?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Philou?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pPr algn="just"/>
            <a:r>
              <a:rPr lang="en-US" sz="9600" b="1" dirty="0" smtClean="0">
                <a:latin typeface="Brush Script MT" panose="03060802040406070304" pitchFamily="66" charset="0"/>
              </a:rPr>
              <a:t>Discussion</a:t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r>
              <a:rPr lang="en-US" sz="1800" b="1" dirty="0" smtClean="0">
                <a:latin typeface="Brush Script MT" panose="03060802040406070304" pitchFamily="66" charset="0"/>
              </a:rPr>
              <a:t/>
            </a:r>
            <a:br>
              <a:rPr lang="en-US" sz="1800" b="1" dirty="0" smtClean="0">
                <a:latin typeface="Brush Script MT" panose="03060802040406070304" pitchFamily="66" charset="0"/>
              </a:rPr>
            </a:br>
            <a:r>
              <a:rPr lang="en-US" sz="4000" b="1" dirty="0" smtClean="0">
                <a:latin typeface="Berlin Sans FB Demi" panose="020E0802020502020306" pitchFamily="34" charset="0"/>
              </a:rPr>
              <a:t>At the end of the discussion, you will be summarizing the classes opinions in French and saying whether your agree/disagree with them.</a:t>
            </a:r>
            <a:endParaRPr lang="en-US" sz="12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3560618"/>
            <a:ext cx="10723418" cy="3167425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Tyler?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Victoria?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Philou?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14022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4838</TotalTime>
  <Words>45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Berlin Sans FB Demi</vt:lpstr>
      <vt:lpstr>Brush Script MT</vt:lpstr>
      <vt:lpstr>Franklin Gothic Book</vt:lpstr>
      <vt:lpstr>Crop</vt:lpstr>
      <vt:lpstr>La Clochette Répondez en français (complete sentences, s.v.p.)</vt:lpstr>
      <vt:lpstr>Discussion  At the end of the discussion, you will be summarizing the classes opinions in French and saying whether your agree/disagree with them.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47</cp:revision>
  <dcterms:created xsi:type="dcterms:W3CDTF">2017-01-03T12:56:38Z</dcterms:created>
  <dcterms:modified xsi:type="dcterms:W3CDTF">2017-02-03T14:01:28Z</dcterms:modified>
</cp:coreProperties>
</file>